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1"/>
  </p:notesMasterIdLst>
  <p:sldIdLst>
    <p:sldId id="256" r:id="rId2"/>
    <p:sldId id="268" r:id="rId3"/>
    <p:sldId id="259" r:id="rId4"/>
    <p:sldId id="260" r:id="rId5"/>
    <p:sldId id="261" r:id="rId6"/>
    <p:sldId id="273" r:id="rId7"/>
    <p:sldId id="262" r:id="rId8"/>
    <p:sldId id="272" r:id="rId9"/>
    <p:sldId id="271" r:id="rId10"/>
  </p:sldIdLst>
  <p:sldSz cx="9144000" cy="5143500" type="screen16x9"/>
  <p:notesSz cx="6858000" cy="9144000"/>
  <p:embeddedFontLst>
    <p:embeddedFont>
      <p:font typeface="Bitter" panose="020B0604020202020204" charset="0"/>
      <p:regular r:id="rId12"/>
      <p:bold r:id="rId13"/>
      <p:italic r:id="rId14"/>
      <p:boldItalic r:id="rId15"/>
    </p:embeddedFont>
    <p:embeddedFont>
      <p:font typeface="Open Sans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F5DE27-C75B-47C2-9A85-BC6CF5929BF0}" v="449" dt="2021-02-03T14:07:07.920"/>
    <p1510:client id="{B1FA5F20-A954-40D1-8185-E7879F724040}" v="2" dt="2021-02-03T12:54:51.679"/>
    <p1510:client id="{E82F1A10-C350-4A48-A6BD-EBD693A6AEF3}" v="13" dt="2021-02-02T23:43:59.0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b46e65e68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gb46e65e68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b9867381d0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b9867381d0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46e65e689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gb46e65e689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95ee4351e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95ee4351e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95ee4351e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95ee4351e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95ee4351e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95ee4351e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0844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b95ee4351e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b95ee4351e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b95ee4351e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b95ee4351e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2357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ba4daf937_0_6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8" name="Google Shape;298;gaba4daf937_0_6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line Title with Subtitle and Bullets">
  <p:cSld name="One line Title with Subtitle and Bulle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1" y="495298"/>
            <a:ext cx="82296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00935" y="1333607"/>
            <a:ext cx="8229600" cy="31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2"/>
          </p:nvPr>
        </p:nvSpPr>
        <p:spPr>
          <a:xfrm>
            <a:off x="457200" y="892293"/>
            <a:ext cx="8237400" cy="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5C7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C4C5C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3"/>
          </p:nvPr>
        </p:nvSpPr>
        <p:spPr>
          <a:xfrm>
            <a:off x="370155" y="4729163"/>
            <a:ext cx="6387900" cy="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  <a:defRPr sz="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>
  <p:cSld name="Tylko tytuł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/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/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/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/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/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/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/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6"/>
          <p:cNvSpPr txBox="1"/>
          <p:nvPr/>
        </p:nvSpPr>
        <p:spPr>
          <a:xfrm>
            <a:off x="1459450" y="1345925"/>
            <a:ext cx="6405600" cy="14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600" b="1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Bem vindas ao nosso </a:t>
            </a:r>
            <a:endParaRPr sz="3600" b="1">
              <a:solidFill>
                <a:srgbClr val="FFFFFF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600" b="1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Mid Term Hackathon </a:t>
            </a:r>
            <a:endParaRPr sz="3600" b="1">
              <a:solidFill>
                <a:srgbClr val="FFFFFF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600" b="1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da 5ª geração </a:t>
            </a:r>
            <a:endParaRPr sz="3600" b="1">
              <a:solidFill>
                <a:srgbClr val="FFFFFF"/>
              </a:solidFill>
              <a:highlight>
                <a:srgbClr val="FFFFFF"/>
              </a:highlight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8" name="Google Shape;238;p28"/>
          <p:cNvCxnSpPr/>
          <p:nvPr/>
        </p:nvCxnSpPr>
        <p:spPr>
          <a:xfrm>
            <a:off x="6515750" y="2889813"/>
            <a:ext cx="21873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9" name="Google Shape;239;p28"/>
          <p:cNvSpPr/>
          <p:nvPr/>
        </p:nvSpPr>
        <p:spPr>
          <a:xfrm>
            <a:off x="0" y="-19825"/>
            <a:ext cx="9144000" cy="644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8"/>
          <p:cNvSpPr txBox="1"/>
          <p:nvPr/>
        </p:nvSpPr>
        <p:spPr>
          <a:xfrm>
            <a:off x="1366650" y="87875"/>
            <a:ext cx="64107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Squad 6</a:t>
            </a:r>
            <a:endParaRPr sz="2200" b="1" i="0" u="none" strike="noStrike" cap="none">
              <a:solidFill>
                <a:srgbClr val="FFFFFF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41" name="Google Shape;24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657800"/>
            <a:ext cx="367000" cy="3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8"/>
          <p:cNvSpPr/>
          <p:nvPr/>
        </p:nvSpPr>
        <p:spPr>
          <a:xfrm>
            <a:off x="291325" y="1509421"/>
            <a:ext cx="2014500" cy="1315800"/>
          </a:xfrm>
          <a:prstGeom prst="rect">
            <a:avLst/>
          </a:prstGeom>
          <a:solidFill>
            <a:srgbClr val="FF009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8"/>
          <p:cNvSpPr/>
          <p:nvPr/>
        </p:nvSpPr>
        <p:spPr>
          <a:xfrm>
            <a:off x="4630205" y="1500601"/>
            <a:ext cx="2014500" cy="1315800"/>
          </a:xfrm>
          <a:prstGeom prst="rect">
            <a:avLst/>
          </a:prstGeom>
          <a:solidFill>
            <a:srgbClr val="FF009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8"/>
          <p:cNvSpPr/>
          <p:nvPr/>
        </p:nvSpPr>
        <p:spPr>
          <a:xfrm>
            <a:off x="2482450" y="1509421"/>
            <a:ext cx="2014500" cy="1315800"/>
          </a:xfrm>
          <a:prstGeom prst="rect">
            <a:avLst/>
          </a:prstGeom>
          <a:solidFill>
            <a:srgbClr val="FF009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8"/>
          <p:cNvSpPr/>
          <p:nvPr/>
        </p:nvSpPr>
        <p:spPr>
          <a:xfrm>
            <a:off x="6823734" y="1509421"/>
            <a:ext cx="2014500" cy="1315800"/>
          </a:xfrm>
          <a:prstGeom prst="rect">
            <a:avLst/>
          </a:prstGeom>
          <a:solidFill>
            <a:srgbClr val="FF009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8"/>
          <p:cNvSpPr/>
          <p:nvPr/>
        </p:nvSpPr>
        <p:spPr>
          <a:xfrm>
            <a:off x="291325" y="3181705"/>
            <a:ext cx="2014500" cy="1315800"/>
          </a:xfrm>
          <a:prstGeom prst="rect">
            <a:avLst/>
          </a:prstGeom>
          <a:solidFill>
            <a:srgbClr val="FF009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8"/>
          <p:cNvSpPr/>
          <p:nvPr/>
        </p:nvSpPr>
        <p:spPr>
          <a:xfrm>
            <a:off x="2501537" y="3181705"/>
            <a:ext cx="2014500" cy="1315800"/>
          </a:xfrm>
          <a:prstGeom prst="rect">
            <a:avLst/>
          </a:prstGeom>
          <a:solidFill>
            <a:srgbClr val="FF009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8"/>
          <p:cNvSpPr/>
          <p:nvPr/>
        </p:nvSpPr>
        <p:spPr>
          <a:xfrm>
            <a:off x="4711775" y="3181705"/>
            <a:ext cx="2014500" cy="1315800"/>
          </a:xfrm>
          <a:prstGeom prst="rect">
            <a:avLst/>
          </a:prstGeom>
          <a:solidFill>
            <a:srgbClr val="FF009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9" name="Google Shape;249;p28"/>
          <p:cNvPicPr preferRelativeResize="0"/>
          <p:nvPr/>
        </p:nvPicPr>
        <p:blipFill rotWithShape="1">
          <a:blip r:embed="rId4">
            <a:alphaModFix/>
          </a:blip>
          <a:srcRect l="2946" t="2543" r="7214"/>
          <a:stretch/>
        </p:blipFill>
        <p:spPr>
          <a:xfrm>
            <a:off x="337713" y="3215110"/>
            <a:ext cx="1921725" cy="1248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8"/>
          <p:cNvPicPr preferRelativeResize="0"/>
          <p:nvPr/>
        </p:nvPicPr>
        <p:blipFill rotWithShape="1">
          <a:blip r:embed="rId5">
            <a:alphaModFix/>
          </a:blip>
          <a:srcRect l="10411" t="5988" r="6559"/>
          <a:stretch/>
        </p:blipFill>
        <p:spPr>
          <a:xfrm>
            <a:off x="381000" y="1555550"/>
            <a:ext cx="1866900" cy="121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8"/>
          <p:cNvPicPr preferRelativeResize="0"/>
          <p:nvPr/>
        </p:nvPicPr>
        <p:blipFill rotWithShape="1">
          <a:blip r:embed="rId6">
            <a:alphaModFix/>
          </a:blip>
          <a:srcRect l="9061" t="16428" r="18621" b="1958"/>
          <a:stretch/>
        </p:blipFill>
        <p:spPr>
          <a:xfrm>
            <a:off x="2551425" y="1571700"/>
            <a:ext cx="1921725" cy="121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8"/>
          <p:cNvPicPr preferRelativeResize="0"/>
          <p:nvPr/>
        </p:nvPicPr>
        <p:blipFill rotWithShape="1">
          <a:blip r:embed="rId7">
            <a:alphaModFix/>
          </a:blip>
          <a:srcRect l="11025" t="9354" r="4099"/>
          <a:stretch/>
        </p:blipFill>
        <p:spPr>
          <a:xfrm>
            <a:off x="4673575" y="1558075"/>
            <a:ext cx="1921725" cy="120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8"/>
          <p:cNvPicPr preferRelativeResize="0"/>
          <p:nvPr/>
        </p:nvPicPr>
        <p:blipFill rotWithShape="1">
          <a:blip r:embed="rId8">
            <a:alphaModFix/>
          </a:blip>
          <a:srcRect l="8611" t="13043" r="13385"/>
          <a:stretch/>
        </p:blipFill>
        <p:spPr>
          <a:xfrm>
            <a:off x="6901750" y="1558075"/>
            <a:ext cx="1866900" cy="120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8"/>
          <p:cNvPicPr preferRelativeResize="0"/>
          <p:nvPr/>
        </p:nvPicPr>
        <p:blipFill rotWithShape="1">
          <a:blip r:embed="rId9">
            <a:alphaModFix/>
          </a:blip>
          <a:srcRect l="8886" t="15146" r="19387"/>
          <a:stretch/>
        </p:blipFill>
        <p:spPr>
          <a:xfrm>
            <a:off x="2551425" y="3213850"/>
            <a:ext cx="1921725" cy="12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8"/>
          <p:cNvPicPr preferRelativeResize="0"/>
          <p:nvPr/>
        </p:nvPicPr>
        <p:blipFill rotWithShape="1">
          <a:blip r:embed="rId10">
            <a:alphaModFix/>
          </a:blip>
          <a:srcRect l="10698" t="11933" r="13319"/>
          <a:stretch/>
        </p:blipFill>
        <p:spPr>
          <a:xfrm>
            <a:off x="4758125" y="3215100"/>
            <a:ext cx="1921700" cy="124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8790" y="1634832"/>
            <a:ext cx="1426412" cy="1426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8790" y="2985050"/>
            <a:ext cx="1426412" cy="1426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66004" y="279023"/>
            <a:ext cx="1431985" cy="1431992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/>
          <p:nvPr/>
        </p:nvSpPr>
        <p:spPr>
          <a:xfrm>
            <a:off x="1788299" y="2214050"/>
            <a:ext cx="29619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3200" b="1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A Apresentação</a:t>
            </a:r>
            <a:endParaRPr sz="3200" b="1" i="0" u="none" strike="noStrike" cap="none">
              <a:solidFill>
                <a:srgbClr val="FFFFFF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657800"/>
            <a:ext cx="367000" cy="3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/>
          <p:nvPr/>
        </p:nvSpPr>
        <p:spPr>
          <a:xfrm>
            <a:off x="-35700" y="0"/>
            <a:ext cx="9215400" cy="84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</p:txBody>
      </p:sp>
      <p:pic>
        <p:nvPicPr>
          <p:cNvPr id="104" name="Google Shape;104;p20" descr="Linha do tempo&#10;&#10;Descrição gerada automaticamente"/>
          <p:cNvPicPr preferRelativeResize="0"/>
          <p:nvPr/>
        </p:nvPicPr>
        <p:blipFill rotWithShape="1">
          <a:blip r:embed="rId4"/>
          <a:srcRect l="8453" r="8453"/>
          <a:stretch/>
        </p:blipFill>
        <p:spPr>
          <a:xfrm>
            <a:off x="87254" y="1007806"/>
            <a:ext cx="5845728" cy="395782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/>
        </p:nvSpPr>
        <p:spPr>
          <a:xfrm>
            <a:off x="6728873" y="3684884"/>
            <a:ext cx="3192992" cy="758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endParaRPr lang="en" sz="23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106" name="Google Shape;106;p20"/>
          <p:cNvSpPr/>
          <p:nvPr/>
        </p:nvSpPr>
        <p:spPr>
          <a:xfrm>
            <a:off x="3363174" y="168450"/>
            <a:ext cx="29619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900" b="1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O desafio</a:t>
            </a:r>
            <a:endParaRPr sz="2900" b="1" i="0" u="none" strike="noStrike" cap="none">
              <a:solidFill>
                <a:srgbClr val="FFFFFF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C7225D5-7513-4CA7-BD06-16F987F3C900}"/>
              </a:ext>
            </a:extLst>
          </p:cNvPr>
          <p:cNvSpPr txBox="1"/>
          <p:nvPr/>
        </p:nvSpPr>
        <p:spPr>
          <a:xfrm>
            <a:off x="6047117" y="2407848"/>
            <a:ext cx="2743200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BR" dirty="0"/>
              <a:t>Quanto tempo perdemos escolhendo o que vamos assistir? E se houvesse uma maneira mais simples de tomar essa decisão?</a:t>
            </a:r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657800"/>
            <a:ext cx="367000" cy="3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/>
          <p:nvPr/>
        </p:nvSpPr>
        <p:spPr>
          <a:xfrm>
            <a:off x="-35700" y="0"/>
            <a:ext cx="9215400" cy="84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5954828" y="1259949"/>
            <a:ext cx="3129436" cy="340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pt-BR" noProof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Para facilitar essa tomada de decisão e  adicionar divertimento ao processo criamos a SortCine</a:t>
            </a:r>
            <a:r>
              <a:rPr lang="en" dirty="0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!</a:t>
            </a:r>
          </a:p>
        </p:txBody>
      </p:sp>
      <p:sp>
        <p:nvSpPr>
          <p:cNvPr id="114" name="Google Shape;114;p21"/>
          <p:cNvSpPr/>
          <p:nvPr/>
        </p:nvSpPr>
        <p:spPr>
          <a:xfrm>
            <a:off x="2908499" y="168450"/>
            <a:ext cx="29619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A solução</a:t>
            </a:r>
            <a:endParaRPr sz="2400" b="1" i="0" u="none" strike="noStrike" cap="none">
              <a:solidFill>
                <a:srgbClr val="FFFFFF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15" name="Google Shape;115;p21" descr="Uma imagem contendo Linha do tempo&#10;&#10;Descrição gerada automaticamente"/>
          <p:cNvPicPr preferRelativeResize="0"/>
          <p:nvPr/>
        </p:nvPicPr>
        <p:blipFill rotWithShape="1">
          <a:blip r:embed="rId4"/>
          <a:srcRect l="6155" r="6155"/>
          <a:stretch/>
        </p:blipFill>
        <p:spPr>
          <a:xfrm>
            <a:off x="990" y="962761"/>
            <a:ext cx="6053512" cy="3883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657800"/>
            <a:ext cx="367000" cy="3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/>
          <p:nvPr/>
        </p:nvSpPr>
        <p:spPr>
          <a:xfrm>
            <a:off x="-35700" y="0"/>
            <a:ext cx="9215400" cy="84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</p:txBody>
      </p:sp>
      <p:pic>
        <p:nvPicPr>
          <p:cNvPr id="104" name="Google Shape;104;p20" descr="Interface gráfica do usuário, Texto, Aplicativo&#10;&#10;Descrição gerada automaticamente"/>
          <p:cNvPicPr preferRelativeResize="0"/>
          <p:nvPr/>
        </p:nvPicPr>
        <p:blipFill rotWithShape="1">
          <a:blip r:embed="rId4"/>
          <a:srcRect t="6026" b="6026"/>
          <a:stretch/>
        </p:blipFill>
        <p:spPr>
          <a:xfrm>
            <a:off x="87254" y="1007806"/>
            <a:ext cx="8390520" cy="395782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/>
        </p:nvSpPr>
        <p:spPr>
          <a:xfrm>
            <a:off x="6728873" y="3684884"/>
            <a:ext cx="3192992" cy="758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endParaRPr lang="en" sz="23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106" name="Google Shape;106;p20"/>
          <p:cNvSpPr/>
          <p:nvPr/>
        </p:nvSpPr>
        <p:spPr>
          <a:xfrm>
            <a:off x="3363174" y="168450"/>
            <a:ext cx="29619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900" b="1" dirty="0">
                <a:solidFill>
                  <a:srgbClr val="FFFFFF"/>
                </a:solidFill>
                <a:latin typeface="Bitter"/>
                <a:ea typeface="Bitter"/>
                <a:cs typeface="Bitter"/>
              </a:rPr>
              <a:t>Planning</a:t>
            </a:r>
            <a:endParaRPr lang="en" sz="2900" b="1" i="0" u="none" strike="noStrike" cap="none" dirty="0">
              <a:solidFill>
                <a:srgbClr val="FFFFFF"/>
              </a:solidFill>
              <a:latin typeface="Bitter"/>
              <a:ea typeface="Bitter"/>
              <a:cs typeface="Bitter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C7225D5-7513-4CA7-BD06-16F987F3C900}"/>
              </a:ext>
            </a:extLst>
          </p:cNvPr>
          <p:cNvSpPr txBox="1"/>
          <p:nvPr/>
        </p:nvSpPr>
        <p:spPr>
          <a:xfrm>
            <a:off x="6047117" y="2407848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91336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/>
          <p:nvPr/>
        </p:nvSpPr>
        <p:spPr>
          <a:xfrm>
            <a:off x="-35700" y="0"/>
            <a:ext cx="9215400" cy="84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highlight>
                  <a:srgbClr val="000000"/>
                </a:highlight>
                <a:latin typeface="Bitter"/>
                <a:ea typeface="Bitter"/>
                <a:cs typeface="Bitter"/>
                <a:sym typeface="Bitter"/>
              </a:rPr>
              <a:t>Demo</a:t>
            </a:r>
            <a:endParaRPr sz="3000">
              <a:solidFill>
                <a:srgbClr val="FFFFFF"/>
              </a:solidFill>
              <a:highlight>
                <a:srgbClr val="000000"/>
              </a:highlight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23" name="Google Shape;123;p22"/>
          <p:cNvSpPr txBox="1"/>
          <p:nvPr/>
        </p:nvSpPr>
        <p:spPr>
          <a:xfrm>
            <a:off x="4417090" y="2130325"/>
            <a:ext cx="4320300" cy="20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lang="en" sz="4800" dirty="0">
              <a:latin typeface="Bitter"/>
              <a:ea typeface="Bitter"/>
              <a:cs typeface="Bit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sz="720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" name="Imagem 2" descr="Uma imagem contendo monitor, computador, ônibus, pessoas&#10;&#10;Descrição gerada automaticamente">
            <a:extLst>
              <a:ext uri="{FF2B5EF4-FFF2-40B4-BE49-F238E27FC236}">
                <a16:creationId xmlns:a16="http://schemas.microsoft.com/office/drawing/2014/main" id="{A6EE9831-9492-4D6E-8FAD-96A815A25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505" y="496631"/>
            <a:ext cx="9256141" cy="4926613"/>
          </a:xfrm>
          <a:prstGeom prst="rect">
            <a:avLst/>
          </a:prstGeom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32353" y="4614668"/>
            <a:ext cx="367000" cy="3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/>
          <p:nvPr/>
        </p:nvSpPr>
        <p:spPr>
          <a:xfrm>
            <a:off x="-35700" y="0"/>
            <a:ext cx="9215400" cy="84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highlight>
                  <a:srgbClr val="000000"/>
                </a:highlight>
                <a:latin typeface="Bitter"/>
                <a:ea typeface="Bitter"/>
                <a:cs typeface="Bitter"/>
                <a:sym typeface="Bitter"/>
              </a:rPr>
              <a:t>Demo</a:t>
            </a:r>
            <a:endParaRPr sz="3000">
              <a:solidFill>
                <a:srgbClr val="FFFFFF"/>
              </a:solidFill>
              <a:highlight>
                <a:srgbClr val="000000"/>
              </a:highlight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23" name="Google Shape;123;p22"/>
          <p:cNvSpPr txBox="1"/>
          <p:nvPr/>
        </p:nvSpPr>
        <p:spPr>
          <a:xfrm>
            <a:off x="4417090" y="2130325"/>
            <a:ext cx="4320300" cy="20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lang="en" sz="4800" dirty="0">
              <a:latin typeface="Bitter"/>
              <a:ea typeface="Bitter"/>
              <a:cs typeface="Bit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sz="720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" name="Imagem 2">
            <a:extLst>
              <a:ext uri="{FF2B5EF4-FFF2-40B4-BE49-F238E27FC236}">
                <a16:creationId xmlns:a16="http://schemas.microsoft.com/office/drawing/2014/main" id="{664544EC-BAA5-4383-8D37-9C9ACE5B6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505" y="733857"/>
            <a:ext cx="9213009" cy="4409028"/>
          </a:xfrm>
          <a:prstGeom prst="rect">
            <a:avLst/>
          </a:prstGeom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49042" y="4517620"/>
            <a:ext cx="367000" cy="367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8390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1"/>
          <p:cNvSpPr txBox="1"/>
          <p:nvPr/>
        </p:nvSpPr>
        <p:spPr>
          <a:xfrm>
            <a:off x="1055400" y="2161200"/>
            <a:ext cx="70332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4800" b="1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Obrigada!</a:t>
            </a:r>
            <a:endParaRPr sz="4800" b="1">
              <a:solidFill>
                <a:srgbClr val="FFFFFF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Apresentação na tela (16:9)</PresentationFormat>
  <Slides>9</Slides>
  <Notes>9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revision>158</cp:revision>
  <dcterms:modified xsi:type="dcterms:W3CDTF">2021-02-03T14:21:34Z</dcterms:modified>
</cp:coreProperties>
</file>